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96" r:id="rId5"/>
    <p:sldId id="260" r:id="rId6"/>
    <p:sldId id="288" r:id="rId7"/>
    <p:sldId id="293" r:id="rId8"/>
    <p:sldId id="289" r:id="rId9"/>
    <p:sldId id="261" r:id="rId10"/>
    <p:sldId id="290" r:id="rId11"/>
    <p:sldId id="291" r:id="rId12"/>
    <p:sldId id="294" r:id="rId13"/>
    <p:sldId id="300" r:id="rId14"/>
    <p:sldId id="301" r:id="rId15"/>
    <p:sldId id="302" r:id="rId16"/>
    <p:sldId id="303" r:id="rId17"/>
    <p:sldId id="292" r:id="rId18"/>
    <p:sldId id="295" r:id="rId19"/>
    <p:sldId id="297" r:id="rId20"/>
    <p:sldId id="298" r:id="rId21"/>
    <p:sldId id="299" r:id="rId22"/>
    <p:sldId id="287" r:id="rId23"/>
    <p:sldId id="304" r:id="rId2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129D87-DC31-4119-9912-88B3B14BAEA9}" v="1" dt="2026-10-07T17:46:10.4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jan Lazić" userId="ef0df247-3143-40b5-8ff3-2be7ecae412d" providerId="ADAL" clId="{C99DB83A-D6EC-4338-91F8-419E407C5BD1}"/>
    <pc:docChg chg="undo custSel modSld">
      <pc:chgData name="Bojan Lazić" userId="ef0df247-3143-40b5-8ff3-2be7ecae412d" providerId="ADAL" clId="{C99DB83A-D6EC-4338-91F8-419E407C5BD1}" dt="2026-10-08T09:00:34.328" v="124" actId="20577"/>
      <pc:docMkLst>
        <pc:docMk/>
      </pc:docMkLst>
      <pc:sldChg chg="addSp modSp mod">
        <pc:chgData name="Bojan Lazić" userId="ef0df247-3143-40b5-8ff3-2be7ecae412d" providerId="ADAL" clId="{C99DB83A-D6EC-4338-91F8-419E407C5BD1}" dt="2026-10-07T17:47:38.826" v="25" actId="403"/>
        <pc:sldMkLst>
          <pc:docMk/>
          <pc:sldMk cId="1783906509" sldId="257"/>
        </pc:sldMkLst>
        <pc:spChg chg="add mod">
          <ac:chgData name="Bojan Lazić" userId="ef0df247-3143-40b5-8ff3-2be7ecae412d" providerId="ADAL" clId="{C99DB83A-D6EC-4338-91F8-419E407C5BD1}" dt="2026-10-07T17:47:38.826" v="25" actId="403"/>
          <ac:spMkLst>
            <pc:docMk/>
            <pc:sldMk cId="1783906509" sldId="257"/>
            <ac:spMk id="4" creationId="{C21DE893-B1B8-8CE4-2578-17AC5D8D175D}"/>
          </ac:spMkLst>
        </pc:spChg>
      </pc:sldChg>
      <pc:sldChg chg="addSp delSp mod">
        <pc:chgData name="Bojan Lazić" userId="ef0df247-3143-40b5-8ff3-2be7ecae412d" providerId="ADAL" clId="{C99DB83A-D6EC-4338-91F8-419E407C5BD1}" dt="2026-10-07T17:47:53.326" v="27" actId="22"/>
        <pc:sldMkLst>
          <pc:docMk/>
          <pc:sldMk cId="4269658228" sldId="261"/>
        </pc:sldMkLst>
        <pc:spChg chg="add del">
          <ac:chgData name="Bojan Lazić" userId="ef0df247-3143-40b5-8ff3-2be7ecae412d" providerId="ADAL" clId="{C99DB83A-D6EC-4338-91F8-419E407C5BD1}" dt="2026-10-07T17:47:23.563" v="20" actId="22"/>
          <ac:spMkLst>
            <pc:docMk/>
            <pc:sldMk cId="4269658228" sldId="261"/>
            <ac:spMk id="5" creationId="{4327BEEB-9E8C-8A16-3E40-97EB5937EC2C}"/>
          </ac:spMkLst>
        </pc:spChg>
        <pc:spChg chg="add">
          <ac:chgData name="Bojan Lazić" userId="ef0df247-3143-40b5-8ff3-2be7ecae412d" providerId="ADAL" clId="{C99DB83A-D6EC-4338-91F8-419E407C5BD1}" dt="2026-10-07T17:47:53.326" v="27" actId="22"/>
          <ac:spMkLst>
            <pc:docMk/>
            <pc:sldMk cId="4269658228" sldId="261"/>
            <ac:spMk id="7" creationId="{EC6D13B5-7F4E-901D-2214-C365E0AF60DF}"/>
          </ac:spMkLst>
        </pc:spChg>
      </pc:sldChg>
      <pc:sldChg chg="addSp mod">
        <pc:chgData name="Bojan Lazić" userId="ef0df247-3143-40b5-8ff3-2be7ecae412d" providerId="ADAL" clId="{C99DB83A-D6EC-4338-91F8-419E407C5BD1}" dt="2026-10-07T17:47:57.970" v="28" actId="22"/>
        <pc:sldMkLst>
          <pc:docMk/>
          <pc:sldMk cId="3451056986" sldId="294"/>
        </pc:sldMkLst>
        <pc:spChg chg="add">
          <ac:chgData name="Bojan Lazić" userId="ef0df247-3143-40b5-8ff3-2be7ecae412d" providerId="ADAL" clId="{C99DB83A-D6EC-4338-91F8-419E407C5BD1}" dt="2026-10-07T17:47:57.970" v="28" actId="22"/>
          <ac:spMkLst>
            <pc:docMk/>
            <pc:sldMk cId="3451056986" sldId="294"/>
            <ac:spMk id="5" creationId="{430E08D6-DF4E-BC42-2F91-B0527F9C6FDE}"/>
          </ac:spMkLst>
        </pc:spChg>
      </pc:sldChg>
      <pc:sldChg chg="addSp mod">
        <pc:chgData name="Bojan Lazić" userId="ef0df247-3143-40b5-8ff3-2be7ecae412d" providerId="ADAL" clId="{C99DB83A-D6EC-4338-91F8-419E407C5BD1}" dt="2026-10-07T17:48:09.010" v="30" actId="22"/>
        <pc:sldMkLst>
          <pc:docMk/>
          <pc:sldMk cId="1997627199" sldId="295"/>
        </pc:sldMkLst>
        <pc:spChg chg="add">
          <ac:chgData name="Bojan Lazić" userId="ef0df247-3143-40b5-8ff3-2be7ecae412d" providerId="ADAL" clId="{C99DB83A-D6EC-4338-91F8-419E407C5BD1}" dt="2026-10-07T17:48:09.010" v="30" actId="22"/>
          <ac:spMkLst>
            <pc:docMk/>
            <pc:sldMk cId="1997627199" sldId="295"/>
            <ac:spMk id="5" creationId="{CBC0BD64-9489-59A9-C174-9B6F4B503F3F}"/>
          </ac:spMkLst>
        </pc:spChg>
      </pc:sldChg>
      <pc:sldChg chg="addSp modSp mod">
        <pc:chgData name="Bojan Lazić" userId="ef0df247-3143-40b5-8ff3-2be7ecae412d" providerId="ADAL" clId="{C99DB83A-D6EC-4338-91F8-419E407C5BD1}" dt="2026-10-07T17:47:47.940" v="26" actId="20577"/>
        <pc:sldMkLst>
          <pc:docMk/>
          <pc:sldMk cId="3107210290" sldId="296"/>
        </pc:sldMkLst>
        <pc:spChg chg="add mod">
          <ac:chgData name="Bojan Lazić" userId="ef0df247-3143-40b5-8ff3-2be7ecae412d" providerId="ADAL" clId="{C99DB83A-D6EC-4338-91F8-419E407C5BD1}" dt="2026-10-07T17:47:47.940" v="26" actId="20577"/>
          <ac:spMkLst>
            <pc:docMk/>
            <pc:sldMk cId="3107210290" sldId="296"/>
            <ac:spMk id="5" creationId="{BF3EB1C8-272C-5AE0-2348-0B36C7FEEEA5}"/>
          </ac:spMkLst>
        </pc:spChg>
      </pc:sldChg>
      <pc:sldChg chg="addSp modSp mod">
        <pc:chgData name="Bojan Lazić" userId="ef0df247-3143-40b5-8ff3-2be7ecae412d" providerId="ADAL" clId="{C99DB83A-D6EC-4338-91F8-419E407C5BD1}" dt="2026-10-08T09:00:34.328" v="124" actId="20577"/>
        <pc:sldMkLst>
          <pc:docMk/>
          <pc:sldMk cId="1722576916" sldId="299"/>
        </pc:sldMkLst>
        <pc:spChg chg="mod">
          <ac:chgData name="Bojan Lazić" userId="ef0df247-3143-40b5-8ff3-2be7ecae412d" providerId="ADAL" clId="{C99DB83A-D6EC-4338-91F8-419E407C5BD1}" dt="2026-10-08T09:00:34.328" v="124" actId="20577"/>
          <ac:spMkLst>
            <pc:docMk/>
            <pc:sldMk cId="1722576916" sldId="299"/>
            <ac:spMk id="3" creationId="{CB46356D-2F19-EF4B-D243-F5FD7CA45830}"/>
          </ac:spMkLst>
        </pc:spChg>
        <pc:spChg chg="add">
          <ac:chgData name="Bojan Lazić" userId="ef0df247-3143-40b5-8ff3-2be7ecae412d" providerId="ADAL" clId="{C99DB83A-D6EC-4338-91F8-419E407C5BD1}" dt="2026-10-07T17:48:13.466" v="31" actId="22"/>
          <ac:spMkLst>
            <pc:docMk/>
            <pc:sldMk cId="1722576916" sldId="299"/>
            <ac:spMk id="5" creationId="{B8D16BF2-8EC2-D3B9-C63F-2A2772ED4ABB}"/>
          </ac:spMkLst>
        </pc:spChg>
      </pc:sldChg>
      <pc:sldChg chg="addSp delSp mod">
        <pc:chgData name="Bojan Lazić" userId="ef0df247-3143-40b5-8ff3-2be7ecae412d" providerId="ADAL" clId="{C99DB83A-D6EC-4338-91F8-419E407C5BD1}" dt="2026-10-07T17:47:23.352" v="19" actId="22"/>
        <pc:sldMkLst>
          <pc:docMk/>
          <pc:sldMk cId="2711054449" sldId="300"/>
        </pc:sldMkLst>
        <pc:spChg chg="add del">
          <ac:chgData name="Bojan Lazić" userId="ef0df247-3143-40b5-8ff3-2be7ecae412d" providerId="ADAL" clId="{C99DB83A-D6EC-4338-91F8-419E407C5BD1}" dt="2026-10-07T17:47:23.352" v="19" actId="22"/>
          <ac:spMkLst>
            <pc:docMk/>
            <pc:sldMk cId="2711054449" sldId="300"/>
            <ac:spMk id="5" creationId="{9753E1D4-2169-B045-9687-86B2E1BA17B5}"/>
          </ac:spMkLst>
        </pc:spChg>
      </pc:sldChg>
      <pc:sldChg chg="addSp mod">
        <pc:chgData name="Bojan Lazić" userId="ef0df247-3143-40b5-8ff3-2be7ecae412d" providerId="ADAL" clId="{C99DB83A-D6EC-4338-91F8-419E407C5BD1}" dt="2026-10-07T17:48:03.921" v="29" actId="22"/>
        <pc:sldMkLst>
          <pc:docMk/>
          <pc:sldMk cId="2325856775" sldId="302"/>
        </pc:sldMkLst>
        <pc:spChg chg="add">
          <ac:chgData name="Bojan Lazić" userId="ef0df247-3143-40b5-8ff3-2be7ecae412d" providerId="ADAL" clId="{C99DB83A-D6EC-4338-91F8-419E407C5BD1}" dt="2026-10-07T17:48:03.921" v="29" actId="22"/>
          <ac:spMkLst>
            <pc:docMk/>
            <pc:sldMk cId="2325856775" sldId="302"/>
            <ac:spMk id="5" creationId="{D25D991A-9A1F-7851-A04E-BFB704773CA2}"/>
          </ac:spMkLst>
        </pc:spChg>
      </pc:sldChg>
      <pc:sldChg chg="addSp delSp mod">
        <pc:chgData name="Bojan Lazić" userId="ef0df247-3143-40b5-8ff3-2be7ecae412d" providerId="ADAL" clId="{C99DB83A-D6EC-4338-91F8-419E407C5BD1}" dt="2026-10-07T17:47:23.142" v="18" actId="22"/>
        <pc:sldMkLst>
          <pc:docMk/>
          <pc:sldMk cId="2208811569" sldId="303"/>
        </pc:sldMkLst>
        <pc:spChg chg="add del">
          <ac:chgData name="Bojan Lazić" userId="ef0df247-3143-40b5-8ff3-2be7ecae412d" providerId="ADAL" clId="{C99DB83A-D6EC-4338-91F8-419E407C5BD1}" dt="2026-10-07T17:47:23.142" v="18" actId="22"/>
          <ac:spMkLst>
            <pc:docMk/>
            <pc:sldMk cId="2208811569" sldId="303"/>
            <ac:spMk id="5" creationId="{3CED809B-2178-503B-3F09-05DDB2EC76C8}"/>
          </ac:spMkLst>
        </pc:spChg>
      </pc:sldChg>
      <pc:sldChg chg="addSp modSp mod">
        <pc:chgData name="Bojan Lazić" userId="ef0df247-3143-40b5-8ff3-2be7ecae412d" providerId="ADAL" clId="{C99DB83A-D6EC-4338-91F8-419E407C5BD1}" dt="2026-10-07T17:51:56.106" v="34" actId="1076"/>
        <pc:sldMkLst>
          <pc:docMk/>
          <pc:sldMk cId="2036819612" sldId="304"/>
        </pc:sldMkLst>
        <pc:spChg chg="add mod">
          <ac:chgData name="Bojan Lazić" userId="ef0df247-3143-40b5-8ff3-2be7ecae412d" providerId="ADAL" clId="{C99DB83A-D6EC-4338-91F8-419E407C5BD1}" dt="2026-10-07T17:51:56.106" v="34" actId="1076"/>
          <ac:spMkLst>
            <pc:docMk/>
            <pc:sldMk cId="2036819612" sldId="304"/>
            <ac:spMk id="6" creationId="{62A67EBD-C274-BFE9-1E57-0B1BC2B8A991}"/>
          </ac:spMkLst>
        </pc:spChg>
      </pc:sldChg>
    </pc:docChg>
  </pc:docChgLst>
  <pc:docChgLst>
    <pc:chgData name="Bojan Lazić" userId="ef0df247-3143-40b5-8ff3-2be7ecae412d" providerId="ADAL" clId="{6811E0FC-2199-4BD2-8B81-220E7C288CAF}"/>
    <pc:docChg chg="undo custSel addSld delSld modSld">
      <pc:chgData name="Bojan Lazić" userId="ef0df247-3143-40b5-8ff3-2be7ecae412d" providerId="ADAL" clId="{6811E0FC-2199-4BD2-8B81-220E7C288CAF}" dt="2026-10-07T08:57:28.258" v="196" actId="20577"/>
      <pc:docMkLst>
        <pc:docMk/>
      </pc:docMkLst>
      <pc:sldChg chg="modSp mod">
        <pc:chgData name="Bojan Lazić" userId="ef0df247-3143-40b5-8ff3-2be7ecae412d" providerId="ADAL" clId="{6811E0FC-2199-4BD2-8B81-220E7C288CAF}" dt="2026-10-07T08:56:15.764" v="136" actId="20577"/>
        <pc:sldMkLst>
          <pc:docMk/>
          <pc:sldMk cId="1783906509" sldId="257"/>
        </pc:sldMkLst>
        <pc:spChg chg="mod">
          <ac:chgData name="Bojan Lazić" userId="ef0df247-3143-40b5-8ff3-2be7ecae412d" providerId="ADAL" clId="{6811E0FC-2199-4BD2-8B81-220E7C288CAF}" dt="2026-10-07T08:56:15.764" v="136" actId="20577"/>
          <ac:spMkLst>
            <pc:docMk/>
            <pc:sldMk cId="1783906509" sldId="257"/>
            <ac:spMk id="2" creationId="{6A3286EA-EF4D-C096-406D-67375A18D104}"/>
          </ac:spMkLst>
        </pc:spChg>
      </pc:sldChg>
      <pc:sldChg chg="modSp mod">
        <pc:chgData name="Bojan Lazić" userId="ef0df247-3143-40b5-8ff3-2be7ecae412d" providerId="ADAL" clId="{6811E0FC-2199-4BD2-8B81-220E7C288CAF}" dt="2026-10-07T08:56:48.542" v="157" actId="20577"/>
        <pc:sldMkLst>
          <pc:docMk/>
          <pc:sldMk cId="4269658228" sldId="261"/>
        </pc:sldMkLst>
        <pc:spChg chg="mod">
          <ac:chgData name="Bojan Lazić" userId="ef0df247-3143-40b5-8ff3-2be7ecae412d" providerId="ADAL" clId="{6811E0FC-2199-4BD2-8B81-220E7C288CAF}" dt="2026-10-07T08:56:48.542" v="157" actId="20577"/>
          <ac:spMkLst>
            <pc:docMk/>
            <pc:sldMk cId="4269658228" sldId="261"/>
            <ac:spMk id="2" creationId="{7AE74453-7031-8A91-874D-9DDEE961C8DC}"/>
          </ac:spMkLst>
        </pc:spChg>
      </pc:sldChg>
      <pc:sldChg chg="addSp delSp modSp del mod">
        <pc:chgData name="Bojan Lazić" userId="ef0df247-3143-40b5-8ff3-2be7ecae412d" providerId="ADAL" clId="{6811E0FC-2199-4BD2-8B81-220E7C288CAF}" dt="2026-10-07T08:42:22.281" v="63" actId="47"/>
        <pc:sldMkLst>
          <pc:docMk/>
          <pc:sldMk cId="775029900" sldId="286"/>
        </pc:sldMkLst>
        <pc:spChg chg="add del">
          <ac:chgData name="Bojan Lazić" userId="ef0df247-3143-40b5-8ff3-2be7ecae412d" providerId="ADAL" clId="{6811E0FC-2199-4BD2-8B81-220E7C288CAF}" dt="2026-10-07T08:41:36.126" v="5" actId="22"/>
          <ac:spMkLst>
            <pc:docMk/>
            <pc:sldMk cId="775029900" sldId="286"/>
            <ac:spMk id="4" creationId="{20027D91-8050-81FF-1F24-B5D65C5BD723}"/>
          </ac:spMkLst>
        </pc:spChg>
        <pc:graphicFrameChg chg="mod">
          <ac:chgData name="Bojan Lazić" userId="ef0df247-3143-40b5-8ff3-2be7ecae412d" providerId="ADAL" clId="{6811E0FC-2199-4BD2-8B81-220E7C288CAF}" dt="2026-10-07T08:41:21.094" v="1"/>
          <ac:graphicFrameMkLst>
            <pc:docMk/>
            <pc:sldMk cId="775029900" sldId="286"/>
            <ac:graphicFrameMk id="34" creationId="{DD6AF60B-F645-48A8-2D74-B39D67279C0A}"/>
          </ac:graphicFrameMkLst>
        </pc:graphicFrameChg>
        <pc:picChg chg="add del mod">
          <ac:chgData name="Bojan Lazić" userId="ef0df247-3143-40b5-8ff3-2be7ecae412d" providerId="ADAL" clId="{6811E0FC-2199-4BD2-8B81-220E7C288CAF}" dt="2026-10-07T08:41:35.763" v="4" actId="931"/>
          <ac:picMkLst>
            <pc:docMk/>
            <pc:sldMk cId="775029900" sldId="286"/>
            <ac:picMk id="6" creationId="{E03077E0-EBEA-0A4E-F758-796599F8DDD5}"/>
          </ac:picMkLst>
        </pc:picChg>
      </pc:sldChg>
      <pc:sldChg chg="delSp modSp mod">
        <pc:chgData name="Bojan Lazić" userId="ef0df247-3143-40b5-8ff3-2be7ecae412d" providerId="ADAL" clId="{6811E0FC-2199-4BD2-8B81-220E7C288CAF}" dt="2026-10-07T08:55:47.693" v="132" actId="478"/>
        <pc:sldMkLst>
          <pc:docMk/>
          <pc:sldMk cId="702243145" sldId="287"/>
        </pc:sldMkLst>
        <pc:spChg chg="mod">
          <ac:chgData name="Bojan Lazić" userId="ef0df247-3143-40b5-8ff3-2be7ecae412d" providerId="ADAL" clId="{6811E0FC-2199-4BD2-8B81-220E7C288CAF}" dt="2026-10-07T08:55:41.138" v="131" actId="20577"/>
          <ac:spMkLst>
            <pc:docMk/>
            <pc:sldMk cId="702243145" sldId="287"/>
            <ac:spMk id="3" creationId="{0D0D4FC9-9946-5C93-5D9B-A2B76E799DD2}"/>
          </ac:spMkLst>
        </pc:spChg>
        <pc:spChg chg="del">
          <ac:chgData name="Bojan Lazić" userId="ef0df247-3143-40b5-8ff3-2be7ecae412d" providerId="ADAL" clId="{6811E0FC-2199-4BD2-8B81-220E7C288CAF}" dt="2026-10-07T08:55:47.693" v="132" actId="478"/>
          <ac:spMkLst>
            <pc:docMk/>
            <pc:sldMk cId="702243145" sldId="287"/>
            <ac:spMk id="5" creationId="{7793D945-09C8-4BE8-69E5-1F3108359307}"/>
          </ac:spMkLst>
        </pc:spChg>
        <pc:picChg chg="del">
          <ac:chgData name="Bojan Lazić" userId="ef0df247-3143-40b5-8ff3-2be7ecae412d" providerId="ADAL" clId="{6811E0FC-2199-4BD2-8B81-220E7C288CAF}" dt="2026-10-07T08:55:17.627" v="92" actId="478"/>
          <ac:picMkLst>
            <pc:docMk/>
            <pc:sldMk cId="702243145" sldId="287"/>
            <ac:picMk id="4" creationId="{C1819454-1F23-C679-AB5D-2E2FACAA42F4}"/>
          </ac:picMkLst>
        </pc:picChg>
      </pc:sldChg>
      <pc:sldChg chg="modSp mod">
        <pc:chgData name="Bojan Lazić" userId="ef0df247-3143-40b5-8ff3-2be7ecae412d" providerId="ADAL" clId="{6811E0FC-2199-4BD2-8B81-220E7C288CAF}" dt="2026-10-07T08:57:28.258" v="196" actId="20577"/>
        <pc:sldMkLst>
          <pc:docMk/>
          <pc:sldMk cId="3451056986" sldId="294"/>
        </pc:sldMkLst>
        <pc:spChg chg="mod">
          <ac:chgData name="Bojan Lazić" userId="ef0df247-3143-40b5-8ff3-2be7ecae412d" providerId="ADAL" clId="{6811E0FC-2199-4BD2-8B81-220E7C288CAF}" dt="2026-10-07T08:57:28.258" v="196" actId="20577"/>
          <ac:spMkLst>
            <pc:docMk/>
            <pc:sldMk cId="3451056986" sldId="294"/>
            <ac:spMk id="3" creationId="{6B4CAB2E-D2A8-4379-A5FB-07772BE6EDD6}"/>
          </ac:spMkLst>
        </pc:spChg>
      </pc:sldChg>
      <pc:sldChg chg="addSp modSp new mod setBg">
        <pc:chgData name="Bojan Lazić" userId="ef0df247-3143-40b5-8ff3-2be7ecae412d" providerId="ADAL" clId="{6811E0FC-2199-4BD2-8B81-220E7C288CAF}" dt="2026-10-07T08:42:59.874" v="91" actId="26606"/>
        <pc:sldMkLst>
          <pc:docMk/>
          <pc:sldMk cId="2036819612" sldId="304"/>
        </pc:sldMkLst>
        <pc:spChg chg="mod">
          <ac:chgData name="Bojan Lazić" userId="ef0df247-3143-40b5-8ff3-2be7ecae412d" providerId="ADAL" clId="{6811E0FC-2199-4BD2-8B81-220E7C288CAF}" dt="2026-10-07T08:42:59.874" v="91" actId="26606"/>
          <ac:spMkLst>
            <pc:docMk/>
            <pc:sldMk cId="2036819612" sldId="304"/>
            <ac:spMk id="2" creationId="{2CC8A006-4A71-E6E2-C284-C09EB5C053C6}"/>
          </ac:spMkLst>
        </pc:spChg>
        <pc:spChg chg="mod">
          <ac:chgData name="Bojan Lazić" userId="ef0df247-3143-40b5-8ff3-2be7ecae412d" providerId="ADAL" clId="{6811E0FC-2199-4BD2-8B81-220E7C288CAF}" dt="2026-10-07T08:42:59.874" v="91" actId="26606"/>
          <ac:spMkLst>
            <pc:docMk/>
            <pc:sldMk cId="2036819612" sldId="304"/>
            <ac:spMk id="3" creationId="{31E685DD-FB0B-780C-923E-04978504EA2A}"/>
          </ac:spMkLst>
        </pc:spChg>
        <pc:spChg chg="add">
          <ac:chgData name="Bojan Lazić" userId="ef0df247-3143-40b5-8ff3-2be7ecae412d" providerId="ADAL" clId="{6811E0FC-2199-4BD2-8B81-220E7C288CAF}" dt="2026-10-07T08:42:59.874" v="91" actId="26606"/>
          <ac:spMkLst>
            <pc:docMk/>
            <pc:sldMk cId="2036819612" sldId="304"/>
            <ac:spMk id="10" creationId="{F13C74B1-5B17-4795-BED0-7140497B445A}"/>
          </ac:spMkLst>
        </pc:spChg>
        <pc:spChg chg="add">
          <ac:chgData name="Bojan Lazić" userId="ef0df247-3143-40b5-8ff3-2be7ecae412d" providerId="ADAL" clId="{6811E0FC-2199-4BD2-8B81-220E7C288CAF}" dt="2026-10-07T08:42:59.874" v="91" actId="26606"/>
          <ac:spMkLst>
            <pc:docMk/>
            <pc:sldMk cId="2036819612" sldId="304"/>
            <ac:spMk id="12" creationId="{D4974D33-8DC5-464E-8C6D-BE58F0669C17}"/>
          </ac:spMkLst>
        </pc:spChg>
        <pc:picChg chg="add mod">
          <ac:chgData name="Bojan Lazić" userId="ef0df247-3143-40b5-8ff3-2be7ecae412d" providerId="ADAL" clId="{6811E0FC-2199-4BD2-8B81-220E7C288CAF}" dt="2026-10-07T08:42:59.874" v="91" actId="26606"/>
          <ac:picMkLst>
            <pc:docMk/>
            <pc:sldMk cId="2036819612" sldId="304"/>
            <ac:picMk id="5" creationId="{1712D1A2-324E-78F2-198E-2A3E5DF9AF5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A52329B-8ADF-5E75-184D-773BF5B1C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2138B49-846D-BEBD-69AC-EE67268729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40220DD-FC0A-7820-108F-BBD14FE1F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12CB128-95E8-B691-3DAE-F867DC86E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AD819B2-F74A-56D0-52B9-44579D87D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129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F88FD1-EBC4-50EF-4B9E-A0E787820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8E29313-93BE-82B3-F860-EDB2E34C5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F4C86D2-D79F-376D-324D-4B2B95581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D9A2C48-47EE-94F9-77ED-1F4C3FFE6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8864234-0B48-9ABD-3D61-53F2D6A03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2897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36D122-03F0-33B9-EA4F-BE0671CB1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AF05BEC-96F3-BDB4-57DF-BA85A2272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D640B56-E242-5703-B108-93A87F33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E08741B-E77D-A3F1-204A-1AF84DA7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567D0A5-512D-627F-83B6-929F9ED46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4103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6DD10B-B5EB-E04C-1403-439A20DC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F0A38FA-D8DF-BDF1-6411-8DBF280CC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CF5BBDE-97B7-DFE9-D0DE-AB855C7ED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64B3BD4-0D9A-FF3F-8861-AE82EB3B2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2192FB0-F63B-F426-951D-CF2000F1B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34D4C67-50C0-DC50-7B20-FC29D43F1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41929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0801AA-8767-A55C-DF82-5C41C38FE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7E7BD55-13A0-3EDD-6053-6078A32E6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984D9B14-7C6F-4F5B-D9A9-687A7074C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27AD7140-EF53-551A-8851-3709FD3D2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FE7D5FA-9F80-2B20-9F52-CE5C850A14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E067809E-1B2A-4554-0A44-61974270C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49E44D2D-9A7B-C82F-9326-04CF8D15B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72928936-D134-ADFF-181B-CE01C59A8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4841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85C7FD-2DED-16B7-8657-F842534A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4DCF1A3C-30FF-BC84-6AB1-D6CAB3133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904D678-7A29-E4A5-F8F6-DCADD7F83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CA983C9-B23A-DBCC-9752-A4A72DED0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805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11ED48B9-AE88-A85C-1EE5-A3A3452EF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C690A8ED-DFB6-7BC4-6552-8E8D91D0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C85B7DF-FC7E-70CD-ED34-BF156FE15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5988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4BB7DF-DE0D-0EE0-DE40-5091DE33B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7476DD-7D3F-3342-AC2A-3F43228ED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29942A0-8A31-ADFA-FA1F-CADD986EF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2C26126-C061-99F7-7321-6DD60D798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CD9B361-3A2C-3245-3A96-A31C742F6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33749CE-9471-9F6F-E368-682E2D21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398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9CA3E2-7079-E7E7-3AA3-BA00DBD51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B26E56D1-1AFB-FBE8-B85C-0AAE2ED02C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F521B0E-1030-9C7C-E671-872F00C2B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CE5F5B4-E299-4BDB-DCE9-7CB785C0B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BC7A1FF-BC24-1730-78D2-C32ECC690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9932EF7-4610-0087-176C-729F1D026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0502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192042-F542-5A69-5588-38331DAF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37E9428A-4252-89EC-AA75-757858E8B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A822CF7-FDA1-FC35-E539-10B6AFFAE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4E9AE0A-77DC-63D3-E2BF-BA9535367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DA9A033-3A62-0D43-7726-34B9A84E7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2012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4FC02390-7523-6476-FC22-946FF47FD3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2334ECCA-2210-447F-B3EA-85CC18B69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D03C75F-98FD-71BE-5AB2-0B4060523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9B2A131-7060-6283-F86C-8FFC6FED7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93F9D70-8EC8-BA9C-E6A9-4D6E32DA5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881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5FB1C2A2-C047-CDAC-4B6F-C043941E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E2463FB-CC50-0760-23BF-BB6AD725F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DCE3938-1B44-1186-5443-4DDDA29856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E37DEB-36BB-49E6-8034-B3B26CF31022}" type="datetimeFigureOut">
              <a:rPr lang="hr-HR" smtClean="0"/>
              <a:t>8.10.2026.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BA7FDAD-FEF0-0895-8FA2-E541DC53D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29C5821-34A8-D417-ED07-154844D29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5D9960-0568-49AC-A0C6-0E06038C2D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9631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t.ly/XIXcha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kolskiknjiznica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XIXcha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XIXcha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XIXcha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XIXcha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kolski.knjiznicar@gmail.com" TargetMode="External"/><Relationship Id="rId2" Type="http://schemas.openxmlformats.org/officeDocument/2006/relationships/hyperlink" Target="https://bit.ly/prijava-rukopis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t.ly/XIXchat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XIXchat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kolski.knjiznicar@gmail.com" TargetMode="External"/><Relationship Id="rId2" Type="http://schemas.openxmlformats.org/officeDocument/2006/relationships/hyperlink" Target="https://bit.ly/prijava-rukopis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kolskiknjiznicar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bit.ly/XIXhmskwebina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t.ly/XIXcha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A3286EA-EF4D-C096-406D-67375A18D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7059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sr-Latn-RS" b="1" dirty="0"/>
              <a:t>Poziv na slanje priloga </a:t>
            </a:r>
            <a:br>
              <a:rPr lang="sr-Latn-RS" b="1" dirty="0"/>
            </a:br>
            <a:r>
              <a:rPr lang="sr-Latn-RS" b="1" dirty="0"/>
              <a:t>za 2. broj časopisa </a:t>
            </a:r>
            <a:br>
              <a:rPr lang="sr-Latn-RS" b="1" dirty="0"/>
            </a:br>
            <a:r>
              <a:rPr lang="sr-Latn-RS" b="1" dirty="0"/>
              <a:t>Školski knjižničar</a:t>
            </a:r>
          </a:p>
        </p:txBody>
      </p:sp>
      <p:pic>
        <p:nvPicPr>
          <p:cNvPr id="5" name="Slika 4" descr="Slika na kojoj se nalazi snimak ekrana, Grafika, grafički dizajn, Font&#10;&#10;Sadržaj koji generiše veštačka inteligencija može biti netačan.">
            <a:extLst>
              <a:ext uri="{FF2B5EF4-FFF2-40B4-BE49-F238E27FC236}">
                <a16:creationId xmlns:a16="http://schemas.microsoft.com/office/drawing/2014/main" id="{077AE5C1-F70D-900B-238D-60D73905B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850" y="-540670"/>
            <a:ext cx="3804300" cy="3804300"/>
          </a:xfrm>
          <a:prstGeom prst="rect">
            <a:avLst/>
          </a:prstGeom>
        </p:spPr>
      </p:pic>
      <p:sp>
        <p:nvSpPr>
          <p:cNvPr id="7" name="Podnaslov 2">
            <a:extLst>
              <a:ext uri="{FF2B5EF4-FFF2-40B4-BE49-F238E27FC236}">
                <a16:creationId xmlns:a16="http://schemas.microsoft.com/office/drawing/2014/main" id="{FAEF888A-EC1D-B832-14B3-7B585B87C480}"/>
              </a:ext>
            </a:extLst>
          </p:cNvPr>
          <p:cNvSpPr txBox="1">
            <a:spLocks/>
          </p:cNvSpPr>
          <p:nvPr/>
        </p:nvSpPr>
        <p:spPr>
          <a:xfrm>
            <a:off x="1524000" y="4758190"/>
            <a:ext cx="9144000" cy="11770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r-HR" sz="1800" dirty="0"/>
              <a:t>Bojan Lazić, mag. bibl. i prof.</a:t>
            </a:r>
            <a:br>
              <a:rPr lang="hr-HR" sz="1800" dirty="0"/>
            </a:br>
            <a:r>
              <a:rPr lang="hr-HR" sz="1800" dirty="0"/>
              <a:t>stručni suradnik knjižničar savjetnik</a:t>
            </a:r>
            <a:br>
              <a:rPr lang="hr-HR" sz="1800" dirty="0"/>
            </a:br>
            <a:r>
              <a:rPr lang="hr-HR" sz="1800" dirty="0"/>
              <a:t>OŠ Negoslavci, OŠ Bršadin</a:t>
            </a:r>
            <a:br>
              <a:rPr lang="hr-HR" sz="1800" dirty="0"/>
            </a:br>
            <a:r>
              <a:rPr lang="hr-HR" sz="1800" dirty="0"/>
              <a:t>glavni urednik časopisa Školski knjižničar </a:t>
            </a:r>
            <a:br>
              <a:rPr lang="hr-HR" sz="1800" dirty="0"/>
            </a:br>
            <a:r>
              <a:rPr lang="hr-HR" sz="1800" dirty="0"/>
              <a:t>Hrvatske mreže školskih knjižničara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31FDDE7-88AF-B460-A6F1-B4272024E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61" y="3780423"/>
            <a:ext cx="2634891" cy="263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C21DE893-B1B8-8CE4-2578-17AC5D8D175D}"/>
              </a:ext>
            </a:extLst>
          </p:cNvPr>
          <p:cNvSpPr txBox="1"/>
          <p:nvPr/>
        </p:nvSpPr>
        <p:spPr>
          <a:xfrm>
            <a:off x="3254478" y="61152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CHAT: </a:t>
            </a:r>
            <a:r>
              <a:rPr lang="hr-HR" sz="2400" dirty="0">
                <a:hlinkClick r:id="rId4"/>
              </a:rPr>
              <a:t>bit.ly/XIXchat</a:t>
            </a:r>
            <a:r>
              <a:rPr lang="hr-H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3906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7325BC4-4DA1-10FD-5229-0F77E3AF3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 časopisu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AC9B0B9-3F69-295D-D82B-FF804AB4D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profesionalni stručni časopis orijentiran na školske knjižničare i druge koji s njima surađuju</a:t>
            </a:r>
          </a:p>
          <a:p>
            <a:r>
              <a:rPr lang="hr-HR" dirty="0"/>
              <a:t>nakladnik: Hrvatska mreža školskih knjižničara </a:t>
            </a:r>
          </a:p>
          <a:p>
            <a:r>
              <a:rPr lang="hr-HR" dirty="0"/>
              <a:t>četiri recenzirane + jedna nerecenzirana rubrika</a:t>
            </a:r>
          </a:p>
          <a:p>
            <a:r>
              <a:rPr lang="hr-HR" dirty="0"/>
              <a:t>otvoreni pristup, PRO BONO angažman, CC licencije </a:t>
            </a:r>
          </a:p>
          <a:p>
            <a:endParaRPr lang="hr-HR" dirty="0"/>
          </a:p>
          <a:p>
            <a:r>
              <a:rPr lang="hr-HR" dirty="0">
                <a:hlinkClick r:id="rId2"/>
              </a:rPr>
              <a:t>https://skolskiknjiznicar.com</a:t>
            </a:r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800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FCF9605-28B2-B68B-3EE0-4424DE54C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Ciljevi časopisa: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7DACE01-ED8A-059A-5332-388E567B3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r-HR" dirty="0"/>
              <a:t>promidžba struke; </a:t>
            </a:r>
          </a:p>
          <a:p>
            <a:pPr lvl="0"/>
            <a:r>
              <a:rPr lang="hr-HR" dirty="0"/>
              <a:t>unaprjeđenje profesionalne zajednice; </a:t>
            </a:r>
          </a:p>
          <a:p>
            <a:pPr lvl="0"/>
            <a:r>
              <a:rPr lang="hr-HR" dirty="0"/>
              <a:t>povećanje vidljivosti i prepoznatljivosti rada školskih knjižničara u obrazovnom i knjižničarskom sustavu; </a:t>
            </a:r>
          </a:p>
          <a:p>
            <a:pPr lvl="0"/>
            <a:r>
              <a:rPr lang="hr-HR" dirty="0"/>
              <a:t>osnaživanje osobnog i profesionalnog razvoja školskih knjižničara; </a:t>
            </a:r>
          </a:p>
          <a:p>
            <a:pPr lvl="0"/>
            <a:r>
              <a:rPr lang="hr-HR" dirty="0"/>
              <a:t>doprinos kontinuiranoj edukaciji, stručnom umrežavanju i razmjeni iskustava školskih knjižničara i drugih stručnjaka; </a:t>
            </a:r>
          </a:p>
          <a:p>
            <a:pPr lvl="0"/>
            <a:r>
              <a:rPr lang="hr-HR" dirty="0"/>
              <a:t>pružanje prilike školskim knjižničarima i drugim stručnjacima za prikaz rada školske knjižnice, suradnje sa školskom knjižnicom i djelatnosti u okvirima školskog knjižničarstva u javnosti. </a:t>
            </a:r>
          </a:p>
        </p:txBody>
      </p:sp>
    </p:spTree>
    <p:extLst>
      <p:ext uri="{BB962C8B-B14F-4D97-AF65-F5344CB8AC3E}">
        <p14:creationId xmlns:p14="http://schemas.microsoft.com/office/powerpoint/2010/main" val="3973279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D59826-842B-DD67-8C39-DEFE2D792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Tko stoji iza časopisa?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62FD733-075F-61CA-A43D-C6CAFF016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/>
              <a:t>Hrvatska mreža školskih knjižničara</a:t>
            </a:r>
          </a:p>
          <a:p>
            <a:r>
              <a:rPr lang="hr-HR" dirty="0"/>
              <a:t>Uredništvo časopisa </a:t>
            </a:r>
          </a:p>
          <a:p>
            <a:pPr lvl="1"/>
            <a:r>
              <a:rPr lang="hr-HR" dirty="0"/>
              <a:t>Glavni urednik, 5 izvršnih urednica, grafički urednik, urednici zaduženi za klasifikaciju, kontrolu bibliografskih podataka, web, promidžbu, ostali urednici </a:t>
            </a:r>
          </a:p>
          <a:p>
            <a:r>
              <a:rPr lang="hr-HR" dirty="0"/>
              <a:t>Savjetodavni odbor časopisa </a:t>
            </a:r>
          </a:p>
          <a:p>
            <a:pPr lvl="1"/>
            <a:r>
              <a:rPr lang="hr-HR" dirty="0"/>
              <a:t>Eminentni stručnjaci iz područja informacijskih znanosti i knjižničarstva iz Hrvatske i inozemstva, savjetnica</a:t>
            </a:r>
          </a:p>
          <a:p>
            <a:r>
              <a:rPr lang="hr-HR" dirty="0"/>
              <a:t>Tim lektora/korektora </a:t>
            </a:r>
          </a:p>
          <a:p>
            <a:pPr lvl="1"/>
            <a:r>
              <a:rPr lang="hr-HR" dirty="0"/>
              <a:t>Školske knjižničarke s odgovarajućim jezičnim kompetencijama</a:t>
            </a:r>
          </a:p>
          <a:p>
            <a:r>
              <a:rPr lang="hr-HR" dirty="0"/>
              <a:t>Tim recenzenata </a:t>
            </a:r>
          </a:p>
          <a:p>
            <a:pPr lvl="1"/>
            <a:r>
              <a:rPr lang="hr-HR" dirty="0"/>
              <a:t>Višerazinski tim stručnjaka iz područja informacijskih znanosti i knjižničarstva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BF3EB1C8-272C-5AE0-2348-0B36C7FEEEA5}"/>
              </a:ext>
            </a:extLst>
          </p:cNvPr>
          <p:cNvSpPr txBox="1"/>
          <p:nvPr/>
        </p:nvSpPr>
        <p:spPr>
          <a:xfrm>
            <a:off x="3254478" y="61152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CHAT: </a:t>
            </a:r>
            <a:r>
              <a:rPr lang="hr-HR" sz="2400" dirty="0">
                <a:hlinkClick r:id="rId2"/>
              </a:rPr>
              <a:t>bit.ly/XIXchat</a:t>
            </a:r>
            <a:r>
              <a:rPr lang="hr-H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7210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ABF915F-BA08-DA59-D9D6-7105C7FB2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Vrste prihvatljivih radova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1638996-2E4F-7296-B11E-85B29F976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Recenzirane rubrike </a:t>
            </a: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0A7DA9CC-766C-5F48-FB68-03806D7EA2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hr-HR" dirty="0"/>
              <a:t>izvorni znanstveni rad</a:t>
            </a:r>
          </a:p>
          <a:p>
            <a:pPr lvl="0"/>
            <a:r>
              <a:rPr lang="hr-HR" dirty="0"/>
              <a:t>pregledni rad</a:t>
            </a:r>
          </a:p>
          <a:p>
            <a:pPr lvl="0"/>
            <a:r>
              <a:rPr lang="hr-HR" dirty="0"/>
              <a:t>stručni rad</a:t>
            </a:r>
          </a:p>
          <a:p>
            <a:pPr lvl="0"/>
            <a:r>
              <a:rPr lang="hr-HR" dirty="0"/>
              <a:t>prethodno priopćenje </a:t>
            </a:r>
          </a:p>
          <a:p>
            <a:pPr lvl="0"/>
            <a:r>
              <a:rPr lang="hr-HR" dirty="0"/>
              <a:t>pismo uredniku</a:t>
            </a:r>
          </a:p>
        </p:txBody>
      </p:sp>
      <p:sp>
        <p:nvSpPr>
          <p:cNvPr id="6" name="Rezervirano mjesto teksta 5">
            <a:extLst>
              <a:ext uri="{FF2B5EF4-FFF2-40B4-BE49-F238E27FC236}">
                <a16:creationId xmlns:a16="http://schemas.microsoft.com/office/drawing/2014/main" id="{66D633B6-4303-9513-EDB1-7762EE7F2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r-HR" dirty="0"/>
              <a:t>Nerecenzirana rubrika (Ostalo)</a:t>
            </a:r>
          </a:p>
        </p:txBody>
      </p:sp>
      <p:sp>
        <p:nvSpPr>
          <p:cNvPr id="7" name="Rezervirano mjesto sadržaja 6">
            <a:extLst>
              <a:ext uri="{FF2B5EF4-FFF2-40B4-BE49-F238E27FC236}">
                <a16:creationId xmlns:a16="http://schemas.microsoft.com/office/drawing/2014/main" id="{1C59930B-5B9B-35ED-BD45-A050BB064AB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hr-HR" dirty="0"/>
              <a:t>izvješća sa stručnih skupova</a:t>
            </a:r>
          </a:p>
          <a:p>
            <a:pPr lvl="0"/>
            <a:r>
              <a:rPr lang="hr-HR" dirty="0"/>
              <a:t>obavijesti iz strukovnih udruga</a:t>
            </a:r>
          </a:p>
          <a:p>
            <a:pPr lvl="0"/>
            <a:r>
              <a:rPr lang="hr-HR" dirty="0"/>
              <a:t>obavijesti o napredovanju i nagrađivanju stručnih suradnika knjižničara</a:t>
            </a:r>
          </a:p>
          <a:p>
            <a:pPr lvl="0"/>
            <a:r>
              <a:rPr lang="hr-HR" dirty="0"/>
              <a:t>prikaze stručnih knjiga</a:t>
            </a:r>
          </a:p>
          <a:p>
            <a:pPr lvl="0"/>
            <a:r>
              <a:rPr lang="hr-HR" dirty="0" err="1"/>
              <a:t>memorabilije</a:t>
            </a:r>
            <a:endParaRPr lang="hr-HR" dirty="0"/>
          </a:p>
          <a:p>
            <a:r>
              <a:rPr lang="hr-HR" dirty="0"/>
              <a:t>ostale informacije za koje uredništvo procijeni da su značajne za objavljivanje</a:t>
            </a:r>
          </a:p>
        </p:txBody>
      </p:sp>
    </p:spTree>
    <p:extLst>
      <p:ext uri="{BB962C8B-B14F-4D97-AF65-F5344CB8AC3E}">
        <p14:creationId xmlns:p14="http://schemas.microsoft.com/office/powerpoint/2010/main" val="3836737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57E9EE-24B7-86D4-FF9F-A501E5192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Rubrike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0E6E3A8-BB06-908E-CA3E-AF4C4F7C9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Recenzirane rubrike</a:t>
            </a:r>
          </a:p>
          <a:p>
            <a:pPr lvl="1"/>
            <a:r>
              <a:rPr lang="hr-HR" dirty="0"/>
              <a:t>Odgojno-obrazovna djelatnost</a:t>
            </a:r>
          </a:p>
          <a:p>
            <a:pPr lvl="1"/>
            <a:r>
              <a:rPr lang="hr-HR" dirty="0"/>
              <a:t>Stručna knjižnična djelatnost</a:t>
            </a:r>
          </a:p>
          <a:p>
            <a:pPr lvl="1"/>
            <a:r>
              <a:rPr lang="hr-HR" dirty="0"/>
              <a:t>Kulturna i javna djelatnost</a:t>
            </a:r>
          </a:p>
          <a:p>
            <a:pPr lvl="1"/>
            <a:r>
              <a:rPr lang="hr-HR" dirty="0"/>
              <a:t>Izvan okvira </a:t>
            </a:r>
          </a:p>
          <a:p>
            <a:r>
              <a:rPr lang="hr-HR" dirty="0"/>
              <a:t>Nerecenzirana rubrika (Ostalo)</a:t>
            </a:r>
          </a:p>
          <a:p>
            <a:pPr lvl="1"/>
            <a:r>
              <a:rPr lang="hr-HR" dirty="0"/>
              <a:t>Sadržaji informativnoga karaktera </a:t>
            </a:r>
          </a:p>
        </p:txBody>
      </p:sp>
    </p:spTree>
    <p:extLst>
      <p:ext uri="{BB962C8B-B14F-4D97-AF65-F5344CB8AC3E}">
        <p14:creationId xmlns:p14="http://schemas.microsoft.com/office/powerpoint/2010/main" val="2962444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9ECAE2-C060-AB5A-B618-C26B806D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4C62D96-6FBE-95A7-F2D8-89CDD571B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 descr="Можда је графика на којој је текст">
            <a:extLst>
              <a:ext uri="{FF2B5EF4-FFF2-40B4-BE49-F238E27FC236}">
                <a16:creationId xmlns:a16="http://schemas.microsoft.com/office/drawing/2014/main" id="{4203E076-B003-CC08-E21B-D076CE4175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61" t="8517" r="37671" b="13981"/>
          <a:stretch>
            <a:fillRect/>
          </a:stretch>
        </p:blipFill>
        <p:spPr>
          <a:xfrm>
            <a:off x="241162" y="104668"/>
            <a:ext cx="5854838" cy="6648663"/>
          </a:xfrm>
          <a:prstGeom prst="rect">
            <a:avLst/>
          </a:prstGeom>
        </p:spPr>
      </p:pic>
      <p:pic>
        <p:nvPicPr>
          <p:cNvPr id="5" name="Slika 4" descr="Можда је графика на којој је текст">
            <a:extLst>
              <a:ext uri="{FF2B5EF4-FFF2-40B4-BE49-F238E27FC236}">
                <a16:creationId xmlns:a16="http://schemas.microsoft.com/office/drawing/2014/main" id="{9142166A-BC7E-B272-0507-C2EC32883D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679" t="9297" r="36662" b="10859"/>
          <a:stretch>
            <a:fillRect/>
          </a:stretch>
        </p:blipFill>
        <p:spPr>
          <a:xfrm>
            <a:off x="6264310" y="104668"/>
            <a:ext cx="5612842" cy="665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29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4B7BF3-2684-EA59-81C5-B99CC1A12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32C10F6-7EDD-DBC4-DA34-DB2F78097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 descr="Можда је графика на којој је текст">
            <a:extLst>
              <a:ext uri="{FF2B5EF4-FFF2-40B4-BE49-F238E27FC236}">
                <a16:creationId xmlns:a16="http://schemas.microsoft.com/office/drawing/2014/main" id="{7D3F78C4-39EA-4266-5F50-4514E8A2AF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51" t="9689" r="37181" b="10857"/>
          <a:stretch>
            <a:fillRect/>
          </a:stretch>
        </p:blipFill>
        <p:spPr>
          <a:xfrm>
            <a:off x="160773" y="120579"/>
            <a:ext cx="5767753" cy="6571623"/>
          </a:xfrm>
          <a:prstGeom prst="rect">
            <a:avLst/>
          </a:prstGeom>
        </p:spPr>
      </p:pic>
      <p:pic>
        <p:nvPicPr>
          <p:cNvPr id="5" name="Slika 4" descr="Можда је графика на којој је текст">
            <a:extLst>
              <a:ext uri="{FF2B5EF4-FFF2-40B4-BE49-F238E27FC236}">
                <a16:creationId xmlns:a16="http://schemas.microsoft.com/office/drawing/2014/main" id="{C0CC13CA-A0D2-FEC0-4356-A2E0BBEB3F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43" t="8790" r="36662" b="8907"/>
          <a:stretch>
            <a:fillRect/>
          </a:stretch>
        </p:blipFill>
        <p:spPr>
          <a:xfrm>
            <a:off x="6263475" y="120578"/>
            <a:ext cx="5767753" cy="657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011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E74453-7031-8A91-874D-9DDEE961C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Neprihvatljivi radovi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B07B46D-4866-78E0-2534-7D6FA8E78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dirty="0"/>
              <a:t>literarni radovi</a:t>
            </a:r>
          </a:p>
          <a:p>
            <a:pPr lvl="0"/>
            <a:r>
              <a:rPr lang="hr-HR" dirty="0"/>
              <a:t>književna kritika</a:t>
            </a:r>
          </a:p>
          <a:p>
            <a:pPr lvl="0"/>
            <a:r>
              <a:rPr lang="hr-HR" dirty="0"/>
              <a:t>rukopisi koji strukturom i sadržajem ne zadovoljavaju formu akademskoga rada</a:t>
            </a:r>
          </a:p>
          <a:p>
            <a:r>
              <a:rPr lang="hr-HR" dirty="0"/>
              <a:t>ostali sadržaji za koje uredništvo procijeni da se ne uklapaju u koncept časopisa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EC6D13B5-7F4E-901D-2214-C365E0AF60DF}"/>
              </a:ext>
            </a:extLst>
          </p:cNvPr>
          <p:cNvSpPr txBox="1"/>
          <p:nvPr/>
        </p:nvSpPr>
        <p:spPr>
          <a:xfrm>
            <a:off x="3254478" y="61152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CHAT: </a:t>
            </a:r>
            <a:r>
              <a:rPr lang="hr-HR" sz="2400" dirty="0">
                <a:hlinkClick r:id="rId2"/>
              </a:rPr>
              <a:t>bit.ly/XIXchat</a:t>
            </a:r>
            <a:r>
              <a:rPr lang="hr-H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9658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78425E7-82B7-1441-A8D0-4A51D4AA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Čime se voditi pri pisanju?	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4BFAB46-49D1-5EC5-A256-481DAF02F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Smjernice za autore </a:t>
            </a:r>
          </a:p>
          <a:p>
            <a:r>
              <a:rPr lang="hr-HR" dirty="0"/>
              <a:t>Smjernice za korištenje umjetne inteligencije </a:t>
            </a:r>
          </a:p>
          <a:p>
            <a:r>
              <a:rPr lang="hr-HR" dirty="0"/>
              <a:t>Smjernice za citiranje</a:t>
            </a:r>
          </a:p>
          <a:p>
            <a:r>
              <a:rPr lang="hr-HR" dirty="0"/>
              <a:t>Izjava o odgovornosti s privolom</a:t>
            </a:r>
          </a:p>
          <a:p>
            <a:r>
              <a:rPr lang="hr-HR" dirty="0"/>
              <a:t>Predložak obrasca članka </a:t>
            </a:r>
          </a:p>
          <a:p>
            <a:endParaRPr lang="hr-HR" dirty="0"/>
          </a:p>
          <a:p>
            <a:r>
              <a:rPr lang="hr-HR" dirty="0"/>
              <a:t>Pismo recenzentu</a:t>
            </a:r>
          </a:p>
        </p:txBody>
      </p:sp>
    </p:spTree>
    <p:extLst>
      <p:ext uri="{BB962C8B-B14F-4D97-AF65-F5344CB8AC3E}">
        <p14:creationId xmlns:p14="http://schemas.microsoft.com/office/powerpoint/2010/main" val="1324909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C9BF7B3-6EBB-EA04-07B0-F1EC0DA9A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 smjernicama za autore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F943504-7AA1-D1E1-B1B3-0E967204E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Do 5000 riječi (i više, uz odobrenje uredništva) – bez naslova, sažetaka, ključnih riječi i popisa literature </a:t>
            </a:r>
          </a:p>
          <a:p>
            <a:r>
              <a:rPr lang="hr-HR" dirty="0"/>
              <a:t>Znanstveni stil, treće lice ili pasiv (može i novinarski u nerecenziranoj rubrici) </a:t>
            </a:r>
          </a:p>
          <a:p>
            <a:pPr lvl="0"/>
            <a:r>
              <a:rPr lang="hr-HR" dirty="0"/>
              <a:t>Imenovanje poglavlja:</a:t>
            </a:r>
          </a:p>
          <a:p>
            <a:pPr lvl="1"/>
            <a:r>
              <a:rPr lang="hr-HR" dirty="0"/>
              <a:t>Poglavlja </a:t>
            </a:r>
            <a:r>
              <a:rPr lang="hr-HR" b="1" dirty="0"/>
              <a:t>podebljano</a:t>
            </a:r>
            <a:endParaRPr lang="hr-HR" dirty="0"/>
          </a:p>
          <a:p>
            <a:pPr lvl="1"/>
            <a:r>
              <a:rPr lang="hr-HR" dirty="0"/>
              <a:t>Prva razina </a:t>
            </a:r>
            <a:r>
              <a:rPr lang="hr-HR" dirty="0" err="1"/>
              <a:t>potpoglavlja</a:t>
            </a:r>
            <a:r>
              <a:rPr lang="hr-HR" dirty="0"/>
              <a:t> – obični font</a:t>
            </a:r>
          </a:p>
          <a:p>
            <a:pPr lvl="1"/>
            <a:r>
              <a:rPr lang="hr-HR" dirty="0"/>
              <a:t>Druga razina </a:t>
            </a:r>
            <a:r>
              <a:rPr lang="hr-HR" dirty="0" err="1"/>
              <a:t>potpoglavlja</a:t>
            </a:r>
            <a:r>
              <a:rPr lang="hr-HR" dirty="0"/>
              <a:t> – </a:t>
            </a:r>
            <a:r>
              <a:rPr lang="hr-HR" i="1" dirty="0"/>
              <a:t>kurziv</a:t>
            </a:r>
            <a:endParaRPr lang="hr-HR" dirty="0"/>
          </a:p>
          <a:p>
            <a:pPr lvl="1"/>
            <a:r>
              <a:rPr lang="hr-HR" dirty="0"/>
              <a:t>Brojčano označavanje: npr. 1. Uvod, 2. Teorijske pretpostavke, 2.1. Pregled dostupne literature itd.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61412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2E805-CCA0-3842-5248-CB99C35BF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3DF08BF-5EAF-673E-EADD-4290ED832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 smjernicama za autore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B4CAB2E-D2A8-4379-A5FB-07772BE6E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/>
              <a:t>Grafički objekti</a:t>
            </a:r>
          </a:p>
          <a:p>
            <a:pPr lvl="1"/>
            <a:r>
              <a:rPr lang="hr-HR" dirty="0"/>
              <a:t>Slike – vlasništvo autora ili pisana dozvola (posebno za maloljetnike)</a:t>
            </a:r>
          </a:p>
          <a:p>
            <a:pPr lvl="2"/>
            <a:r>
              <a:rPr lang="hr-HR" dirty="0"/>
              <a:t>NE AI generirane slike, osim ako su predmet rada i ako su u skladu sa Smjernicama</a:t>
            </a:r>
          </a:p>
          <a:p>
            <a:pPr lvl="1"/>
            <a:r>
              <a:rPr lang="hr-HR" dirty="0"/>
              <a:t>Tablice – jednostavne, opravdane </a:t>
            </a:r>
          </a:p>
          <a:p>
            <a:pPr lvl="1"/>
            <a:r>
              <a:rPr lang="hr-HR" dirty="0"/>
              <a:t>Grafički prikazi – jednostavni (torta, stupci, linijski) </a:t>
            </a:r>
          </a:p>
          <a:p>
            <a:r>
              <a:rPr lang="hr-HR" dirty="0"/>
              <a:t>Umetanje</a:t>
            </a:r>
          </a:p>
          <a:p>
            <a:pPr lvl="1"/>
            <a:r>
              <a:rPr lang="hr-HR" dirty="0"/>
              <a:t>Tablice se umeću izravno u tekst </a:t>
            </a:r>
          </a:p>
          <a:p>
            <a:pPr lvl="1"/>
            <a:r>
              <a:rPr lang="hr-HR" dirty="0"/>
              <a:t>Grafički prikazi i slike se prilažu – (npr. [Slika 1: Prikaz radionice]) –  (uredništvo ih umeće)</a:t>
            </a:r>
          </a:p>
          <a:p>
            <a:r>
              <a:rPr lang="hr-HR" dirty="0"/>
              <a:t>Formati </a:t>
            </a:r>
          </a:p>
          <a:p>
            <a:pPr lvl="1"/>
            <a:r>
              <a:rPr lang="hr-HR" dirty="0"/>
              <a:t>Slike – JPG (visoka kvaliteta); grafovi – (najmanje 1200 </a:t>
            </a:r>
            <a:r>
              <a:rPr lang="hr-HR" dirty="0" err="1"/>
              <a:t>px</a:t>
            </a:r>
            <a:r>
              <a:rPr lang="hr-HR" dirty="0"/>
              <a:t> širine)</a:t>
            </a:r>
          </a:p>
          <a:p>
            <a:r>
              <a:rPr lang="hr-HR" dirty="0"/>
              <a:t>Imenovanje</a:t>
            </a:r>
          </a:p>
          <a:p>
            <a:pPr lvl="1"/>
            <a:r>
              <a:rPr lang="hr-HR" dirty="0"/>
              <a:t>Npr. Slika_1_Prikaz_radionice; Graf_1_Dobna_struktura_ispitanika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430E08D6-DF4E-BC42-2F91-B0527F9C6FDE}"/>
              </a:ext>
            </a:extLst>
          </p:cNvPr>
          <p:cNvSpPr txBox="1"/>
          <p:nvPr/>
        </p:nvSpPr>
        <p:spPr>
          <a:xfrm>
            <a:off x="3254478" y="61152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CHAT: </a:t>
            </a:r>
            <a:r>
              <a:rPr lang="hr-HR" sz="2400" dirty="0">
                <a:hlinkClick r:id="rId2"/>
              </a:rPr>
              <a:t>bit.ly/XIXchat</a:t>
            </a:r>
            <a:r>
              <a:rPr lang="hr-H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1056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D18F47-DBB8-3941-0979-28E53AEAE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 smjernicama za UI</a:t>
            </a:r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B2FE67A7-D4B2-A829-C180-111D468FE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Dopuštena </a:t>
            </a:r>
            <a:r>
              <a:rPr lang="sr-Latn-RS" b="1" dirty="0" err="1"/>
              <a:t>uporaba</a:t>
            </a:r>
            <a:endParaRPr lang="sr-Latn-RS" dirty="0"/>
          </a:p>
          <a:p>
            <a:pPr lvl="1"/>
            <a:r>
              <a:rPr lang="sr-Latn-RS" dirty="0"/>
              <a:t>jezično uređivanje, poboljšanje čitljivosti i organizacija vlastitoga teksta;</a:t>
            </a:r>
          </a:p>
          <a:p>
            <a:pPr lvl="1"/>
            <a:r>
              <a:rPr lang="sr-Latn-RS" dirty="0" err="1"/>
              <a:t>prijevod</a:t>
            </a:r>
            <a:r>
              <a:rPr lang="sr-Latn-RS" dirty="0"/>
              <a:t> vlastitoga teksta uz stručnu i terminološku </a:t>
            </a:r>
            <a:r>
              <a:rPr lang="sr-Latn-RS" dirty="0" err="1"/>
              <a:t>provjeru</a:t>
            </a:r>
            <a:r>
              <a:rPr lang="sr-Latn-RS" dirty="0"/>
              <a:t>;</a:t>
            </a:r>
          </a:p>
          <a:p>
            <a:pPr lvl="1"/>
            <a:r>
              <a:rPr lang="sr-Latn-RS" dirty="0"/>
              <a:t>pretraživanje i organizacija literature uz </a:t>
            </a:r>
            <a:r>
              <a:rPr lang="sr-Latn-RS" dirty="0" err="1"/>
              <a:t>obveznu</a:t>
            </a:r>
            <a:r>
              <a:rPr lang="sr-Latn-RS" dirty="0"/>
              <a:t> </a:t>
            </a:r>
            <a:r>
              <a:rPr lang="sr-Latn-RS" dirty="0" err="1"/>
              <a:t>provjeru</a:t>
            </a:r>
            <a:r>
              <a:rPr lang="sr-Latn-RS" dirty="0"/>
              <a:t> svakoga izvora;</a:t>
            </a:r>
          </a:p>
          <a:p>
            <a:pPr lvl="1"/>
            <a:r>
              <a:rPr lang="sr-Latn-RS" dirty="0"/>
              <a:t>pomoć u istraživačkom dizajnu, analizi podataka, izradi koda ili klasifikaciji ako je postupak metodološki opisan i </a:t>
            </a:r>
            <a:r>
              <a:rPr lang="sr-Latn-RS" dirty="0" err="1"/>
              <a:t>provjerljiv</a:t>
            </a:r>
            <a:r>
              <a:rPr lang="sr-Latn-RS" dirty="0"/>
              <a:t>;</a:t>
            </a:r>
          </a:p>
          <a:p>
            <a:pPr lvl="1"/>
            <a:r>
              <a:rPr lang="sr-Latn-RS" dirty="0"/>
              <a:t>izrada </a:t>
            </a:r>
            <a:r>
              <a:rPr lang="sr-Latn-RS" dirty="0" err="1"/>
              <a:t>objašnjavajućih</a:t>
            </a:r>
            <a:r>
              <a:rPr lang="sr-Latn-RS" dirty="0"/>
              <a:t> dijagrama, shema i vremenskih crta uz deklaraciju i </a:t>
            </a:r>
            <a:r>
              <a:rPr lang="sr-Latn-RS" dirty="0" err="1"/>
              <a:t>provjeru</a:t>
            </a:r>
            <a:r>
              <a:rPr lang="sr-Latn-RS" dirty="0"/>
              <a:t> sadržaja i prava;</a:t>
            </a:r>
          </a:p>
          <a:p>
            <a:pPr lvl="1"/>
            <a:r>
              <a:rPr lang="sr-Latn-RS" dirty="0"/>
              <a:t>izrada vizualizacija koje su </a:t>
            </a:r>
            <a:r>
              <a:rPr lang="sr-Latn-RS" dirty="0" err="1"/>
              <a:t>vjerno</a:t>
            </a:r>
            <a:r>
              <a:rPr lang="sr-Latn-RS" dirty="0"/>
              <a:t> izvedene iz stvarnih podataka i </a:t>
            </a:r>
            <a:r>
              <a:rPr lang="sr-Latn-RS" dirty="0" err="1"/>
              <a:t>reproducibilnih</a:t>
            </a:r>
            <a:r>
              <a:rPr lang="sr-Latn-RS" dirty="0"/>
              <a:t> postupaka.</a:t>
            </a:r>
          </a:p>
        </p:txBody>
      </p:sp>
    </p:spTree>
    <p:extLst>
      <p:ext uri="{BB962C8B-B14F-4D97-AF65-F5344CB8AC3E}">
        <p14:creationId xmlns:p14="http://schemas.microsoft.com/office/powerpoint/2010/main" val="2711054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BCC92-17B2-68F7-616C-94D8C6E3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05C068-76FD-4203-45C4-28B7750C1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 smjernicama za UI</a:t>
            </a:r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C722FF67-B2B0-E3EE-1762-7CB584948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Obveze autora</a:t>
            </a:r>
            <a:endParaRPr lang="sr-Latn-RS" dirty="0"/>
          </a:p>
          <a:p>
            <a:pPr lvl="1"/>
            <a:r>
              <a:rPr lang="sr-Latn-RS" dirty="0" err="1"/>
              <a:t>provjeriti</a:t>
            </a:r>
            <a:r>
              <a:rPr lang="sr-Latn-RS" dirty="0"/>
              <a:t> </a:t>
            </a:r>
            <a:r>
              <a:rPr lang="sr-Latn-RS" dirty="0" err="1"/>
              <a:t>točnost</a:t>
            </a:r>
            <a:r>
              <a:rPr lang="sr-Latn-RS" dirty="0"/>
              <a:t> svake tvrdnje, podatka, reference, DOI-ja, citata, poveznice, </a:t>
            </a:r>
            <a:r>
              <a:rPr lang="sr-Latn-RS" dirty="0" err="1"/>
              <a:t>prijevoda</a:t>
            </a:r>
            <a:r>
              <a:rPr lang="sr-Latn-RS" dirty="0"/>
              <a:t> i vizualnog prikaza;</a:t>
            </a:r>
          </a:p>
          <a:p>
            <a:pPr lvl="1"/>
            <a:r>
              <a:rPr lang="sr-Latn-RS" dirty="0"/>
              <a:t>osigurati izvornost rada i prava za sav tekstualni, slikovni, </a:t>
            </a:r>
            <a:r>
              <a:rPr lang="sr-Latn-RS" dirty="0" err="1"/>
              <a:t>tablični</a:t>
            </a:r>
            <a:r>
              <a:rPr lang="sr-Latn-RS" dirty="0"/>
              <a:t> i drugi preuzeti ili prerađeni materijal;</a:t>
            </a:r>
          </a:p>
          <a:p>
            <a:pPr lvl="1"/>
            <a:r>
              <a:rPr lang="sr-Latn-RS" dirty="0"/>
              <a:t>opisati </a:t>
            </a:r>
            <a:r>
              <a:rPr lang="sr-Latn-RS" dirty="0" err="1"/>
              <a:t>uporabu</a:t>
            </a:r>
            <a:r>
              <a:rPr lang="sr-Latn-RS" dirty="0"/>
              <a:t> UI-ja u metodologiji kada je alat </a:t>
            </a:r>
            <a:r>
              <a:rPr lang="sr-Latn-RS" dirty="0" err="1"/>
              <a:t>sudjelovao</a:t>
            </a:r>
            <a:r>
              <a:rPr lang="sr-Latn-RS" dirty="0"/>
              <a:t> u prikupljanju, obradi, analizi ili prikazu istraživačkih podataka;</a:t>
            </a:r>
          </a:p>
          <a:p>
            <a:pPr lvl="1"/>
            <a:r>
              <a:rPr lang="sr-Latn-RS" dirty="0"/>
              <a:t>sačuvati dovoljno podataka o </a:t>
            </a:r>
            <a:r>
              <a:rPr lang="sr-Latn-RS" dirty="0" err="1"/>
              <a:t>uporabi</a:t>
            </a:r>
            <a:r>
              <a:rPr lang="sr-Latn-RS" dirty="0"/>
              <a:t> alata da na </a:t>
            </a:r>
            <a:r>
              <a:rPr lang="sr-Latn-RS" dirty="0" err="1"/>
              <a:t>zahtjev</a:t>
            </a:r>
            <a:r>
              <a:rPr lang="sr-Latn-RS" dirty="0"/>
              <a:t> uredništva mogu objasniti alat, verziju, svrhu, postupak, </a:t>
            </a:r>
            <a:r>
              <a:rPr lang="sr-Latn-RS" dirty="0" err="1"/>
              <a:t>provjere</a:t>
            </a:r>
            <a:r>
              <a:rPr lang="sr-Latn-RS" dirty="0"/>
              <a:t> i provedene </a:t>
            </a:r>
            <a:r>
              <a:rPr lang="sr-Latn-RS" dirty="0" err="1"/>
              <a:t>izmjene</a:t>
            </a:r>
            <a:r>
              <a:rPr lang="sr-Latn-RS" dirty="0"/>
              <a:t>;</a:t>
            </a:r>
          </a:p>
          <a:p>
            <a:pPr lvl="1"/>
            <a:r>
              <a:rPr lang="sr-Latn-RS" dirty="0"/>
              <a:t>u rukopis uključiti izjavu o </a:t>
            </a:r>
            <a:r>
              <a:rPr lang="sr-Latn-RS" dirty="0" err="1"/>
              <a:t>uporabi</a:t>
            </a:r>
            <a:r>
              <a:rPr lang="sr-Latn-RS" dirty="0"/>
              <a:t> UI-ja kada je ona </a:t>
            </a:r>
            <a:r>
              <a:rPr lang="sr-Latn-RS" dirty="0" err="1"/>
              <a:t>obvezna</a:t>
            </a:r>
            <a:r>
              <a:rPr lang="sr-Latn-R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0763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F7CB3-F62D-BE1B-7BF0-BC4931BE4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E328BD-63D1-3E5C-5FB3-7D1DCD1A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 smjernicama za UI</a:t>
            </a:r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C9511022-BB99-368B-A918-0E29424B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b="1" dirty="0"/>
              <a:t>Nedopuštena </a:t>
            </a:r>
            <a:r>
              <a:rPr lang="sr-Latn-RS" b="1" dirty="0" err="1"/>
              <a:t>uporaba</a:t>
            </a:r>
            <a:endParaRPr lang="sr-Latn-RS" dirty="0"/>
          </a:p>
          <a:p>
            <a:pPr lvl="1"/>
            <a:r>
              <a:rPr lang="sr-Latn-RS" dirty="0"/>
              <a:t>predaja </a:t>
            </a:r>
            <a:r>
              <a:rPr lang="sr-Latn-RS" dirty="0" err="1"/>
              <a:t>neprovjerenoga</a:t>
            </a:r>
            <a:r>
              <a:rPr lang="sr-Latn-RS" dirty="0"/>
              <a:t> ili prikriveno UI-generiranoga sadržaja kao vlastitoga stručnog ili znanstvenog doprinosa;</a:t>
            </a:r>
          </a:p>
          <a:p>
            <a:pPr lvl="1"/>
            <a:r>
              <a:rPr lang="sr-Latn-RS" dirty="0"/>
              <a:t>izmišljanje, </a:t>
            </a:r>
            <a:r>
              <a:rPr lang="sr-Latn-RS" dirty="0" err="1"/>
              <a:t>mijenjanje</a:t>
            </a:r>
            <a:r>
              <a:rPr lang="sr-Latn-RS" dirty="0"/>
              <a:t>, prikrivanje ili krivotvorenje podataka, rezultata, citata i bibliografskih jedinica;</a:t>
            </a:r>
          </a:p>
          <a:p>
            <a:pPr lvl="1"/>
            <a:r>
              <a:rPr lang="sr-Latn-RS" dirty="0"/>
              <a:t>stvaranje ili </a:t>
            </a:r>
            <a:r>
              <a:rPr lang="sr-Latn-RS" dirty="0" err="1"/>
              <a:t>mijenjanje</a:t>
            </a:r>
            <a:r>
              <a:rPr lang="sr-Latn-RS" dirty="0"/>
              <a:t> primarnih istraživačkih slika koje se prikazuju kao opaženi ili izvorni podaci;</a:t>
            </a:r>
          </a:p>
          <a:p>
            <a:pPr lvl="1"/>
            <a:r>
              <a:rPr lang="sr-Latn-RS" dirty="0"/>
              <a:t>unos </a:t>
            </a:r>
            <a:r>
              <a:rPr lang="sr-Latn-RS" dirty="0" err="1"/>
              <a:t>neanonimiziranih</a:t>
            </a:r>
            <a:r>
              <a:rPr lang="sr-Latn-RS" dirty="0"/>
              <a:t> odgovora ispitanika, </a:t>
            </a:r>
            <a:r>
              <a:rPr lang="sr-Latn-RS" dirty="0" err="1"/>
              <a:t>transkripata</a:t>
            </a:r>
            <a:r>
              <a:rPr lang="sr-Latn-RS" dirty="0"/>
              <a:t>, fotografija, osobnih podataka ili neobjavljenih materijala u javne UI alate bez odgovarajuće zaštite i dopuštenja;</a:t>
            </a:r>
          </a:p>
          <a:p>
            <a:pPr lvl="1"/>
            <a:r>
              <a:rPr lang="sr-Latn-RS" dirty="0"/>
              <a:t>navođenje UI alata kao autora ili koautora te prebacivanje odgovornosti za pogreške na alat.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D25D991A-9A1F-7851-A04E-BFB704773CA2}"/>
              </a:ext>
            </a:extLst>
          </p:cNvPr>
          <p:cNvSpPr txBox="1"/>
          <p:nvPr/>
        </p:nvSpPr>
        <p:spPr>
          <a:xfrm>
            <a:off x="3254478" y="61152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CHAT: </a:t>
            </a:r>
            <a:r>
              <a:rPr lang="hr-HR" sz="2400" dirty="0">
                <a:hlinkClick r:id="rId2"/>
              </a:rPr>
              <a:t>bit.ly/XIXchat</a:t>
            </a:r>
            <a:r>
              <a:rPr lang="hr-H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5856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DAF51-2ACD-BE32-C2E1-172B2DF7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4D5EB83-8D47-3492-EBE0-556D99F6C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 smjernicama za UI</a:t>
            </a:r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CA711EC1-998A-192E-47EB-65097F849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Izjava autora o </a:t>
            </a:r>
            <a:r>
              <a:rPr lang="sr-Latn-RS" b="1" dirty="0" err="1"/>
              <a:t>uporabi</a:t>
            </a:r>
            <a:r>
              <a:rPr lang="sr-Latn-RS" b="1" dirty="0"/>
              <a:t> </a:t>
            </a:r>
            <a:r>
              <a:rPr lang="sr-Latn-RS" b="1" dirty="0" err="1"/>
              <a:t>umjetne</a:t>
            </a:r>
            <a:r>
              <a:rPr lang="sr-Latn-RS" b="1" dirty="0"/>
              <a:t> inteligencije</a:t>
            </a:r>
            <a:endParaRPr lang="sr-Latn-RS" dirty="0"/>
          </a:p>
          <a:p>
            <a:pPr lvl="1"/>
            <a:r>
              <a:rPr lang="sr-Latn-RS" dirty="0"/>
              <a:t>Izjava se navodi na kraju rukopisa, prije popisa literature. Treba biti dovoljno određena da uredništvo i čitatelji </a:t>
            </a:r>
            <a:r>
              <a:rPr lang="sr-Latn-RS" dirty="0" err="1"/>
              <a:t>razumiju</a:t>
            </a:r>
            <a:r>
              <a:rPr lang="sr-Latn-RS" dirty="0"/>
              <a:t> što je alat učinio, a što su </a:t>
            </a:r>
            <a:r>
              <a:rPr lang="sr-Latn-RS" dirty="0" err="1"/>
              <a:t>provjerili</a:t>
            </a:r>
            <a:r>
              <a:rPr lang="sr-Latn-RS" dirty="0"/>
              <a:t> i doradili autori.</a:t>
            </a:r>
          </a:p>
          <a:p>
            <a:pPr lvl="1"/>
            <a:r>
              <a:rPr lang="sr-Latn-RS" dirty="0" err="1"/>
              <a:t>Primjer</a:t>
            </a:r>
            <a:r>
              <a:rPr lang="sr-Latn-RS" dirty="0"/>
              <a:t>: Pri izradi rada korišten je [naziv i verzija alata] za [svrha i opseg </a:t>
            </a:r>
            <a:r>
              <a:rPr lang="sr-Latn-RS" dirty="0" err="1"/>
              <a:t>uporabe</a:t>
            </a:r>
            <a:r>
              <a:rPr lang="sr-Latn-RS" dirty="0"/>
              <a:t>]. Autori su pregledali, uredili i </a:t>
            </a:r>
            <a:r>
              <a:rPr lang="sr-Latn-RS" dirty="0" err="1"/>
              <a:t>provjerili</a:t>
            </a:r>
            <a:r>
              <a:rPr lang="sr-Latn-RS" dirty="0"/>
              <a:t> sav tako nastao sadržaj te preuzimaju punu odgovornost za konačnu verziju rada.</a:t>
            </a:r>
          </a:p>
        </p:txBody>
      </p:sp>
    </p:spTree>
    <p:extLst>
      <p:ext uri="{BB962C8B-B14F-4D97-AF65-F5344CB8AC3E}">
        <p14:creationId xmlns:p14="http://schemas.microsoft.com/office/powerpoint/2010/main" val="2208811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582074-E429-80B8-12D5-0ABA31BC8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Citiranje i literatura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D424307-72D2-9C02-C52E-899E448FD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APA stil citiranja</a:t>
            </a:r>
          </a:p>
          <a:p>
            <a:r>
              <a:rPr lang="hr-HR" dirty="0"/>
              <a:t>Smjernice za citiranje </a:t>
            </a:r>
          </a:p>
          <a:p>
            <a:pPr lvl="0"/>
            <a:r>
              <a:rPr lang="hr-HR" b="1" dirty="0"/>
              <a:t>Citati:</a:t>
            </a:r>
            <a:r>
              <a:rPr lang="hr-HR" dirty="0"/>
              <a:t> Preporučuje se parafraziranje. Kraći citati (do 40 riječi) unutar teksta, duži citati odvojeni.</a:t>
            </a:r>
          </a:p>
          <a:p>
            <a:pPr lvl="0"/>
            <a:r>
              <a:rPr lang="hr-HR" b="1" dirty="0"/>
              <a:t>Bilješke:</a:t>
            </a:r>
            <a:r>
              <a:rPr lang="hr-HR" dirty="0"/>
              <a:t> Umetati unutar teksta; fusnote koristiti samo iznimno.</a:t>
            </a:r>
          </a:p>
        </p:txBody>
      </p:sp>
    </p:spTree>
    <p:extLst>
      <p:ext uri="{BB962C8B-B14F-4D97-AF65-F5344CB8AC3E}">
        <p14:creationId xmlns:p14="http://schemas.microsoft.com/office/powerpoint/2010/main" val="4275160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D552E50-5ACC-1D07-1528-AFF11E942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Slanje rukopisa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87E5458-A2D4-6D1B-B47B-EE6C1727B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Rukopis</a:t>
            </a:r>
            <a:r>
              <a:rPr lang="hr-HR" dirty="0"/>
              <a:t> koji je prethodno uređen prema Smjernicama za autore, skupa s </a:t>
            </a:r>
            <a:r>
              <a:rPr lang="hr-HR" b="1" dirty="0"/>
              <a:t>grafičkim prilozima</a:t>
            </a:r>
            <a:r>
              <a:rPr lang="hr-HR" dirty="0"/>
              <a:t> i </a:t>
            </a:r>
            <a:r>
              <a:rPr lang="hr-HR" b="1" dirty="0"/>
              <a:t>Izjavom o odgovornosti</a:t>
            </a:r>
            <a:r>
              <a:rPr lang="hr-HR" dirty="0"/>
              <a:t>, šalje se putem sljedećeg obrasca: </a:t>
            </a:r>
            <a:r>
              <a:rPr lang="hr-HR" b="1" dirty="0">
                <a:hlinkClick r:id="rId2"/>
              </a:rPr>
              <a:t>bit.ly/prijava-rukopisa</a:t>
            </a:r>
            <a:r>
              <a:rPr lang="hr-HR" dirty="0"/>
              <a:t>.</a:t>
            </a:r>
          </a:p>
          <a:p>
            <a:pPr lvl="1"/>
            <a:r>
              <a:rPr lang="hr-HR" dirty="0"/>
              <a:t>Rukopis može biti poslan i na adresu uredništva: </a:t>
            </a:r>
            <a:r>
              <a:rPr lang="hr-HR" dirty="0" err="1">
                <a:hlinkClick r:id="rId3"/>
              </a:rPr>
              <a:t>skolski.knjiznicar@</a:t>
            </a:r>
            <a:r>
              <a:rPr lang="hr-HR" err="1">
                <a:hlinkClick r:id="rId3"/>
              </a:rPr>
              <a:t>gmail</a:t>
            </a:r>
            <a:r>
              <a:rPr lang="hr-HR">
                <a:hlinkClick r:id="rId3"/>
              </a:rPr>
              <a:t>.com</a:t>
            </a:r>
            <a:r>
              <a:rPr lang="hr-HR"/>
              <a:t> </a:t>
            </a:r>
            <a:r>
              <a:rPr lang="hr-HR" b="1"/>
              <a:t>samo </a:t>
            </a:r>
            <a:r>
              <a:rPr lang="hr-HR" b="1" dirty="0"/>
              <a:t>ako slanje putem obrasca nije uspjelo</a:t>
            </a:r>
            <a:r>
              <a:rPr lang="hr-HR" dirty="0"/>
              <a:t>.</a:t>
            </a:r>
          </a:p>
          <a:p>
            <a:endParaRPr lang="hr-HR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CBC0BD64-9489-59A9-C174-9B6F4B503F3F}"/>
              </a:ext>
            </a:extLst>
          </p:cNvPr>
          <p:cNvSpPr txBox="1"/>
          <p:nvPr/>
        </p:nvSpPr>
        <p:spPr>
          <a:xfrm>
            <a:off x="3254478" y="61152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CHAT: </a:t>
            </a:r>
            <a:r>
              <a:rPr lang="hr-HR" sz="2400" dirty="0">
                <a:hlinkClick r:id="rId4"/>
              </a:rPr>
              <a:t>bit.ly/XIXchat</a:t>
            </a:r>
            <a:r>
              <a:rPr lang="hr-H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7627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7ADA71-E733-7868-3340-B90EC2978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Način vrednovanja doprinosa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E686CF-43DD-ABD9-1A40-F343029C2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Odgovarajuća potvrda o </a:t>
            </a:r>
          </a:p>
          <a:p>
            <a:pPr lvl="1"/>
            <a:r>
              <a:rPr lang="hr-HR" dirty="0"/>
              <a:t>sudjelovanju u projektu</a:t>
            </a:r>
          </a:p>
          <a:p>
            <a:pPr lvl="1"/>
            <a:r>
              <a:rPr lang="hr-HR" dirty="0"/>
              <a:t>objavljenom rukopisu </a:t>
            </a:r>
          </a:p>
          <a:p>
            <a:pPr lvl="1"/>
            <a:r>
              <a:rPr lang="hr-HR" dirty="0"/>
              <a:t>ostalim obavljenim poslovima (lektura, korektura, grafičko oblikovanje, recenzija, prijevodi…)</a:t>
            </a:r>
          </a:p>
        </p:txBody>
      </p:sp>
    </p:spTree>
    <p:extLst>
      <p:ext uri="{BB962C8B-B14F-4D97-AF65-F5344CB8AC3E}">
        <p14:creationId xmlns:p14="http://schemas.microsoft.com/office/powerpoint/2010/main" val="4111791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B825EE-9CDA-A9E4-0A7D-5BA5B0D5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smo do sad učinili?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EBEFB6D-A80D-6F66-CB51-30B91B365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/>
              <a:t>Objavljen 1. broj 1. lipnja 2026. godine </a:t>
            </a:r>
          </a:p>
          <a:p>
            <a:pPr lvl="1"/>
            <a:r>
              <a:rPr lang="hr-HR" dirty="0"/>
              <a:t>21 prilog – 12 recenziranih (1 izvorni znanstveni rad i 11 stručnih radova) i 9 nerecenziranih radova </a:t>
            </a:r>
          </a:p>
          <a:p>
            <a:pPr lvl="1"/>
            <a:r>
              <a:rPr lang="hr-HR" dirty="0"/>
              <a:t>Analizirana anketa o uspješnosti suradnje na prvom broju – 80 % izrazito zadovoljnih suradnika </a:t>
            </a:r>
          </a:p>
          <a:p>
            <a:r>
              <a:rPr lang="hr-HR" dirty="0"/>
              <a:t>Dodijeljen ISSN broj; časopis upisan u </a:t>
            </a:r>
            <a:r>
              <a:rPr lang="hr-HR"/>
              <a:t>Hrvatski arhiv weba</a:t>
            </a:r>
          </a:p>
          <a:p>
            <a:r>
              <a:rPr lang="hr-HR" dirty="0"/>
              <a:t>Časopis indeksiran u nacionalnoj bazi HRČAK</a:t>
            </a:r>
          </a:p>
          <a:p>
            <a:r>
              <a:rPr lang="hr-HR" dirty="0"/>
              <a:t>Časopis pridružen </a:t>
            </a:r>
            <a:r>
              <a:rPr lang="hr-HR" dirty="0" err="1"/>
              <a:t>Crossref</a:t>
            </a:r>
            <a:r>
              <a:rPr lang="hr-HR" dirty="0"/>
              <a:t>-u – dodjela DOI oznaka </a:t>
            </a:r>
          </a:p>
          <a:p>
            <a:r>
              <a:rPr lang="hr-HR" dirty="0"/>
              <a:t>Promidžba časopisa putem društvenih mreža LinkedIn i Facebook </a:t>
            </a:r>
          </a:p>
          <a:p>
            <a:r>
              <a:rPr lang="hr-HR" dirty="0"/>
              <a:t>Izmijenjene i dopunjene postojeće smjernice, donesene nove (Smjernice za citiranje, Smjernice za uporabu UI)</a:t>
            </a:r>
          </a:p>
        </p:txBody>
      </p:sp>
    </p:spTree>
    <p:extLst>
      <p:ext uri="{BB962C8B-B14F-4D97-AF65-F5344CB8AC3E}">
        <p14:creationId xmlns:p14="http://schemas.microsoft.com/office/powerpoint/2010/main" val="3756959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5D9DB78-15B2-DDB8-0A17-C3A0D0075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planiramo učiniti?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B46356D-2F19-EF4B-D243-F5FD7CA45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Uvrstiti časopis u DOAJ bazu podataka </a:t>
            </a:r>
          </a:p>
          <a:p>
            <a:r>
              <a:rPr lang="hr-HR" dirty="0"/>
              <a:t>Pridružiti se </a:t>
            </a:r>
            <a:r>
              <a:rPr lang="hr-HR" dirty="0" err="1"/>
              <a:t>Crossref</a:t>
            </a:r>
            <a:r>
              <a:rPr lang="hr-HR" dirty="0"/>
              <a:t>-ovoj usluzi </a:t>
            </a:r>
            <a:r>
              <a:rPr lang="hr-HR" i="1" dirty="0" err="1"/>
              <a:t>iThenticate</a:t>
            </a:r>
            <a:r>
              <a:rPr lang="hr-HR" i="1" dirty="0"/>
              <a:t> </a:t>
            </a:r>
            <a:r>
              <a:rPr lang="hr-HR" dirty="0"/>
              <a:t>i alatu </a:t>
            </a:r>
            <a:r>
              <a:rPr lang="hr-HR" i="1" dirty="0" err="1"/>
              <a:t>Turnitin</a:t>
            </a:r>
            <a:endParaRPr lang="hr-HR" i="1" dirty="0"/>
          </a:p>
          <a:p>
            <a:r>
              <a:rPr lang="hr-HR" dirty="0"/>
              <a:t>Mrežni seminari o:</a:t>
            </a:r>
          </a:p>
          <a:p>
            <a:pPr lvl="1"/>
            <a:r>
              <a:rPr lang="hr-HR" dirty="0"/>
              <a:t>Pisanju znanstvenih i stručnih članaka </a:t>
            </a:r>
          </a:p>
          <a:p>
            <a:pPr lvl="1"/>
            <a:r>
              <a:rPr lang="hr-HR"/>
              <a:t>Pisanju recenzija </a:t>
            </a:r>
            <a:endParaRPr lang="hr-HR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B8D16BF2-8EC2-D3B9-C63F-2A2772ED4ABB}"/>
              </a:ext>
            </a:extLst>
          </p:cNvPr>
          <p:cNvSpPr txBox="1"/>
          <p:nvPr/>
        </p:nvSpPr>
        <p:spPr>
          <a:xfrm>
            <a:off x="3254478" y="61152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CHAT: </a:t>
            </a:r>
            <a:r>
              <a:rPr lang="hr-HR" sz="2400" dirty="0">
                <a:hlinkClick r:id="rId2"/>
              </a:rPr>
              <a:t>bit.ly/XIXchat</a:t>
            </a:r>
            <a:r>
              <a:rPr lang="hr-H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2576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EFBF626-6984-5208-F535-6DEF2BC81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Rok za slanje priloga za prvi broj</a:t>
            </a:r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0D0D4FC9-9946-5C93-5D9B-A2B76E799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5114" cy="4351338"/>
          </a:xfrm>
        </p:spPr>
        <p:txBody>
          <a:bodyPr/>
          <a:lstStyle/>
          <a:p>
            <a:r>
              <a:rPr lang="hr-HR" dirty="0"/>
              <a:t>31. siječnja 2027. </a:t>
            </a:r>
          </a:p>
          <a:p>
            <a:endParaRPr lang="hr-HR" dirty="0"/>
          </a:p>
          <a:p>
            <a:r>
              <a:rPr lang="hr-HR" dirty="0"/>
              <a:t>Obrazac za slanje radova: </a:t>
            </a:r>
            <a:br>
              <a:rPr lang="hr-HR" dirty="0"/>
            </a:br>
            <a:r>
              <a:rPr lang="hr-HR" sz="4400" b="1" dirty="0">
                <a:hlinkClick r:id="rId2"/>
              </a:rPr>
              <a:t>bit.ly/prijava-rukopisa</a:t>
            </a:r>
            <a:r>
              <a:rPr lang="hr-HR" dirty="0"/>
              <a:t> </a:t>
            </a:r>
          </a:p>
          <a:p>
            <a:endParaRPr lang="hr-HR" dirty="0"/>
          </a:p>
          <a:p>
            <a:r>
              <a:rPr lang="hr-HR" dirty="0"/>
              <a:t>Sve informacije na: </a:t>
            </a:r>
            <a:br>
              <a:rPr lang="hr-HR" dirty="0"/>
            </a:br>
            <a:r>
              <a:rPr lang="hr-HR" dirty="0">
                <a:hlinkClick r:id="rId3"/>
              </a:rPr>
              <a:t>skolski.knjiznicar@gmail.com</a:t>
            </a:r>
            <a:r>
              <a:rPr lang="hr-HR" dirty="0"/>
              <a:t> </a:t>
            </a:r>
            <a:br>
              <a:rPr lang="hr-HR" dirty="0"/>
            </a:br>
            <a:br>
              <a:rPr lang="hr-HR" dirty="0"/>
            </a:br>
            <a:r>
              <a:rPr lang="hr-HR" dirty="0">
                <a:hlinkClick r:id="rId4"/>
              </a:rPr>
              <a:t>https://skolskiknjiznicar.com</a:t>
            </a:r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2243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CC8A006-4A71-E6E2-C284-C09EB5C05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hr-HR" sz="4600"/>
              <a:t>Hvala na pozornosti!		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Čuvar mesta za sadržaj 2">
            <a:extLst>
              <a:ext uri="{FF2B5EF4-FFF2-40B4-BE49-F238E27FC236}">
                <a16:creationId xmlns:a16="http://schemas.microsoft.com/office/drawing/2014/main" id="{31E685DD-FB0B-780C-923E-04978504E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hr-HR" sz="2200" dirty="0"/>
              <a:t>Pitanja?</a:t>
            </a:r>
          </a:p>
          <a:p>
            <a:r>
              <a:rPr lang="hr-HR" sz="2200" dirty="0"/>
              <a:t>Prijedlozi?</a:t>
            </a:r>
          </a:p>
          <a:p>
            <a:r>
              <a:rPr lang="hr-HR" sz="2200" dirty="0"/>
              <a:t>Komentari? </a:t>
            </a:r>
          </a:p>
          <a:p>
            <a:endParaRPr lang="hr-HR" sz="2200" dirty="0"/>
          </a:p>
          <a:p>
            <a:r>
              <a:rPr lang="hr-HR" sz="2200" dirty="0"/>
              <a:t>Evaluacija: </a:t>
            </a:r>
            <a:br>
              <a:rPr lang="hr-HR" sz="2200" dirty="0"/>
            </a:br>
            <a:r>
              <a:rPr lang="hr-HR" sz="2200" dirty="0">
                <a:hlinkClick r:id="rId2"/>
              </a:rPr>
              <a:t>bit.ly/</a:t>
            </a:r>
            <a:r>
              <a:rPr lang="hr-HR" sz="2200" dirty="0" err="1">
                <a:hlinkClick r:id="rId2"/>
              </a:rPr>
              <a:t>XIXhmskwebinar</a:t>
            </a:r>
            <a:r>
              <a:rPr lang="hr-HR" sz="2200" dirty="0"/>
              <a:t> 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1712D1A2-324E-78F2-198E-2A3E5DF9A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62A67EBD-C274-BFE9-1E57-0B1BC2B8A991}"/>
              </a:ext>
            </a:extLst>
          </p:cNvPr>
          <p:cNvSpPr txBox="1"/>
          <p:nvPr/>
        </p:nvSpPr>
        <p:spPr>
          <a:xfrm>
            <a:off x="1212333" y="607096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/>
              <a:t>CHAT: </a:t>
            </a:r>
            <a:r>
              <a:rPr lang="hr-HR" sz="2400" dirty="0">
                <a:hlinkClick r:id="rId4"/>
              </a:rPr>
              <a:t>bit.ly/XIXchat</a:t>
            </a:r>
            <a:r>
              <a:rPr lang="hr-H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68196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B9ED532-C840-4455-BF75-4466EBFEE826}">
  <we:reference id="wa104051163" version="1.2.0.3" store="sr-Latn-RS" storeType="OMEX"/>
  <we:alternateReferences>
    <we:reference id="WA104051163" version="1.2.0.3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1284</Words>
  <Application>Microsoft Office PowerPoint</Application>
  <PresentationFormat>Široki zaslon</PresentationFormat>
  <Paragraphs>156</Paragraphs>
  <Slides>23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Tema sustava Office</vt:lpstr>
      <vt:lpstr>Poziv na slanje priloga  za 2. broj časopisa  Školski knjižničar</vt:lpstr>
      <vt:lpstr>O časopisu</vt:lpstr>
      <vt:lpstr>Ciljevi časopisa: </vt:lpstr>
      <vt:lpstr>Tko stoji iza časopisa?</vt:lpstr>
      <vt:lpstr>Vrste prihvatljivih radova</vt:lpstr>
      <vt:lpstr>Rubrike</vt:lpstr>
      <vt:lpstr>PowerPoint prezentacija</vt:lpstr>
      <vt:lpstr>PowerPoint prezentacija</vt:lpstr>
      <vt:lpstr>Neprihvatljivi radovi</vt:lpstr>
      <vt:lpstr>Čime se voditi pri pisanju? </vt:lpstr>
      <vt:lpstr>O smjernicama za autore</vt:lpstr>
      <vt:lpstr>O smjernicama za autore</vt:lpstr>
      <vt:lpstr>O smjernicama za UI</vt:lpstr>
      <vt:lpstr>O smjernicama za UI</vt:lpstr>
      <vt:lpstr>O smjernicama za UI</vt:lpstr>
      <vt:lpstr>O smjernicama za UI</vt:lpstr>
      <vt:lpstr>Citiranje i literatura</vt:lpstr>
      <vt:lpstr>Slanje rukopisa</vt:lpstr>
      <vt:lpstr>Način vrednovanja doprinosa</vt:lpstr>
      <vt:lpstr>Što smo do sad učinili?</vt:lpstr>
      <vt:lpstr>Što planiramo učiniti?</vt:lpstr>
      <vt:lpstr>Rok za slanje priloga za prvi broj</vt:lpstr>
      <vt:lpstr>Hvala na pozornosti!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Bojan Lazić</dc:creator>
  <cp:lastModifiedBy>Bojan Lazić</cp:lastModifiedBy>
  <cp:revision>3</cp:revision>
  <dcterms:created xsi:type="dcterms:W3CDTF">2025-10-14T07:44:22Z</dcterms:created>
  <dcterms:modified xsi:type="dcterms:W3CDTF">2026-10-08T09:00:36Z</dcterms:modified>
</cp:coreProperties>
</file>